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3073"/>
  </p:normalViewPr>
  <p:slideViewPr>
    <p:cSldViewPr snapToGrid="0">
      <p:cViewPr varScale="1">
        <p:scale>
          <a:sx n="118" d="100"/>
          <a:sy n="118" d="100"/>
        </p:scale>
        <p:origin x="3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9/30/22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80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9/30/22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96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61999"/>
            <a:ext cx="2628900" cy="5414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61999"/>
            <a:ext cx="7734300" cy="5414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9/30/22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9/30/22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77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9/30/22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951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9/30/22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34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10842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9/30/22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50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9/30/22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42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9/30/22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22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9/30/22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50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9/30/22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40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AA70F276-1833-4A75-9C1D-A56E2295A68D}" type="datetimeFigureOut">
              <a:rPr lang="en-US" smtClean="0"/>
              <a:pPr/>
              <a:t>9/30/22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76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10334BF-0422-4A9A-BE46-AEB8C348B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8F2823-0279-49D8-928D-754B22253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E45E95-311C-41C7-A882-6E43F0806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7299D5D-ECC5-41EB-B830-C3A35FB35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537516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C91735-5EFE-44D1-8CC6-FDF0D11B6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33F926C-2613-475D-AEE4-CD7D87D3BA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FD32A06-E9FE-4F5A-88A6-84905A72C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5675" y="0"/>
            <a:ext cx="4883277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oogle Shape;54;p13">
            <a:extLst>
              <a:ext uri="{FF2B5EF4-FFF2-40B4-BE49-F238E27FC236}">
                <a16:creationId xmlns:a16="http://schemas.microsoft.com/office/drawing/2014/main" id="{3545EC13-D3C5-D0E2-8F6D-3A98BDF99980}"/>
              </a:ext>
            </a:extLst>
          </p:cNvPr>
          <p:cNvPicPr preferRelativeResize="0"/>
          <p:nvPr/>
        </p:nvPicPr>
        <p:blipFill>
          <a:blip r:embed="rId2">
            <a:alphaModFix amt="86000"/>
          </a:blip>
          <a:stretch>
            <a:fillRect/>
          </a:stretch>
        </p:blipFill>
        <p:spPr>
          <a:xfrm>
            <a:off x="3992750" y="856585"/>
            <a:ext cx="819925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3E8366-3D04-140C-73A5-DB676F85B2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13" y="1650413"/>
            <a:ext cx="4019136" cy="2825627"/>
          </a:xfrm>
        </p:spPr>
        <p:txBody>
          <a:bodyPr>
            <a:normAutofit fontScale="90000"/>
          </a:bodyPr>
          <a:lstStyle/>
          <a:p>
            <a:r>
              <a:rPr lang="en-US" sz="6700" dirty="0">
                <a:solidFill>
                  <a:srgbClr val="FFFFFF"/>
                </a:solidFill>
                <a:latin typeface="+mn-lt"/>
              </a:rPr>
              <a:t>Queens’ Chemistry DSC</a:t>
            </a:r>
            <a:endParaRPr lang="en-US" sz="8000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9616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BD8C1-ED5F-D7D5-4C92-B9D3B5D66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902" y="927770"/>
            <a:ext cx="4679269" cy="696686"/>
          </a:xfrm>
          <a:ln w="19050"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5200" b="1" dirty="0">
                <a:solidFill>
                  <a:schemeClr val="accent1"/>
                </a:solidFill>
                <a:latin typeface="+mn-lt"/>
              </a:rPr>
              <a:t>Who Are We?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04201E-79A5-C90B-147B-B3056B7B1E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1792" y="1797595"/>
            <a:ext cx="3932237" cy="1839686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accent1">
                    <a:alpha val="70000"/>
                  </a:schemeClr>
                </a:solidFill>
                <a:cs typeface="Sabon Next LT" panose="02000500000000000000" pitchFamily="2" charset="0"/>
              </a:rPr>
              <a:t>D</a:t>
            </a:r>
            <a:r>
              <a:rPr lang="en-US" sz="3600" dirty="0">
                <a:solidFill>
                  <a:schemeClr val="accent1">
                    <a:alpha val="70000"/>
                  </a:schemeClr>
                </a:solidFill>
                <a:cs typeface="Sabon Next LT" panose="02000500000000000000" pitchFamily="2" charset="0"/>
              </a:rPr>
              <a:t>epartmental 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accent1">
                    <a:alpha val="70000"/>
                  </a:schemeClr>
                </a:solidFill>
                <a:cs typeface="Sabon Next LT" panose="02000500000000000000" pitchFamily="2" charset="0"/>
              </a:rPr>
              <a:t>S</a:t>
            </a:r>
            <a:r>
              <a:rPr lang="en-US" sz="3600" dirty="0">
                <a:solidFill>
                  <a:schemeClr val="accent1">
                    <a:alpha val="70000"/>
                  </a:schemeClr>
                </a:solidFill>
                <a:cs typeface="Sabon Next LT" panose="02000500000000000000" pitchFamily="2" charset="0"/>
              </a:rPr>
              <a:t>tudent 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accent1">
                    <a:alpha val="70000"/>
                  </a:schemeClr>
                </a:solidFill>
                <a:cs typeface="Sabon Next LT" panose="02000500000000000000" pitchFamily="2" charset="0"/>
              </a:rPr>
              <a:t>C</a:t>
            </a:r>
            <a:r>
              <a:rPr lang="en-US" sz="3600" dirty="0">
                <a:solidFill>
                  <a:schemeClr val="accent1">
                    <a:alpha val="70000"/>
                  </a:schemeClr>
                </a:solidFill>
                <a:cs typeface="Sabon Next LT" panose="02000500000000000000" pitchFamily="2" charset="0"/>
              </a:rPr>
              <a:t>ouncil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740D5F-F1F3-C6E6-BE64-DE74CAC94C01}"/>
              </a:ext>
            </a:extLst>
          </p:cNvPr>
          <p:cNvSpPr txBox="1"/>
          <p:nvPr/>
        </p:nvSpPr>
        <p:spPr>
          <a:xfrm>
            <a:off x="4599754" y="3974126"/>
            <a:ext cx="3233056" cy="1477328"/>
          </a:xfrm>
          <a:prstGeom prst="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Year Representatives 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Year Representatives 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nd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Year Representatives 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rd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Year Representatives 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Year Representatives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DC71D0-92B2-B617-E8C3-525BC9F012BF}"/>
              </a:ext>
            </a:extLst>
          </p:cNvPr>
          <p:cNvSpPr txBox="1"/>
          <p:nvPr/>
        </p:nvSpPr>
        <p:spPr>
          <a:xfrm>
            <a:off x="8010130" y="3994447"/>
            <a:ext cx="3233056" cy="1477328"/>
          </a:xfrm>
          <a:prstGeom prst="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Operations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Presidents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Marketing Coordinators 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Secretary 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Treasurer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A872F7-311C-32B9-EDDF-56D4CAD7C0D8}"/>
              </a:ext>
            </a:extLst>
          </p:cNvPr>
          <p:cNvSpPr txBox="1"/>
          <p:nvPr/>
        </p:nvSpPr>
        <p:spPr>
          <a:xfrm>
            <a:off x="1189378" y="3983560"/>
            <a:ext cx="3233056" cy="1477328"/>
          </a:xfrm>
          <a:prstGeom prst="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Events Representatives 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Socials/Events Coordinators 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Academics Coordinators 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Fundraising Coordinators 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Grad/Industry Outreach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23715C-830B-0559-8BA2-9315F42C17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5000"/>
          </a:blip>
          <a:srcRect l="840"/>
          <a:stretch/>
        </p:blipFill>
        <p:spPr>
          <a:xfrm>
            <a:off x="6857490" y="332874"/>
            <a:ext cx="5030048" cy="330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98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DE4A0-9ED7-8CE8-4678-717978C85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What do we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7AD30-A150-FCAA-5008-F63F6E501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9524"/>
            <a:ext cx="5453743" cy="2262714"/>
          </a:xfrm>
        </p:spPr>
        <p:txBody>
          <a:bodyPr/>
          <a:lstStyle/>
          <a:p>
            <a:r>
              <a:rPr lang="en-US" dirty="0"/>
              <a:t>Clothing sales &amp; Fundraisers</a:t>
            </a:r>
          </a:p>
          <a:p>
            <a:r>
              <a:rPr lang="en-US" dirty="0"/>
              <a:t>Department &amp; ArtSci Events</a:t>
            </a:r>
          </a:p>
          <a:p>
            <a:pPr lvl="1"/>
            <a:r>
              <a:rPr lang="en-US" dirty="0"/>
              <a:t>Open House</a:t>
            </a:r>
          </a:p>
          <a:p>
            <a:pPr lvl="1"/>
            <a:r>
              <a:rPr lang="en-US" dirty="0"/>
              <a:t>Major’s Night </a:t>
            </a:r>
          </a:p>
        </p:txBody>
      </p:sp>
      <p:pic>
        <p:nvPicPr>
          <p:cNvPr id="5" name="Google Shape;70;p15">
            <a:extLst>
              <a:ext uri="{FF2B5EF4-FFF2-40B4-BE49-F238E27FC236}">
                <a16:creationId xmlns:a16="http://schemas.microsoft.com/office/drawing/2014/main" id="{9E9A2193-8ACC-6908-4FCC-62C528C5175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16679" y="1494828"/>
            <a:ext cx="2496892" cy="2009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1;p15">
            <a:extLst>
              <a:ext uri="{FF2B5EF4-FFF2-40B4-BE49-F238E27FC236}">
                <a16:creationId xmlns:a16="http://schemas.microsoft.com/office/drawing/2014/main" id="{77E6A7B5-9DC8-2542-EBFF-ABF14C68082C}"/>
              </a:ext>
            </a:extLst>
          </p:cNvPr>
          <p:cNvPicPr preferRelativeResize="0"/>
          <p:nvPr/>
        </p:nvPicPr>
        <p:blipFill rotWithShape="1">
          <a:blip r:embed="rId3">
            <a:alphaModFix amt="85000"/>
          </a:blip>
          <a:srcRect t="13680" b="7740"/>
          <a:stretch/>
        </p:blipFill>
        <p:spPr>
          <a:xfrm rot="16200000">
            <a:off x="8120168" y="3381300"/>
            <a:ext cx="1889914" cy="29402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4874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449F8-46FE-7FBE-8176-982DA2F04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What do we do?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78DCB-A93B-832B-55F3-1CA9F33F13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57399"/>
            <a:ext cx="5595257" cy="4119563"/>
          </a:xfrm>
        </p:spPr>
        <p:txBody>
          <a:bodyPr/>
          <a:lstStyle/>
          <a:p>
            <a:r>
              <a:rPr lang="en-US" dirty="0"/>
              <a:t>Social Events</a:t>
            </a:r>
          </a:p>
          <a:p>
            <a:pPr lvl="1"/>
            <a:r>
              <a:rPr lang="en-US" dirty="0"/>
              <a:t>Formal</a:t>
            </a:r>
          </a:p>
          <a:p>
            <a:pPr lvl="1"/>
            <a:r>
              <a:rPr lang="en-US" dirty="0"/>
              <a:t>Pool with Profs</a:t>
            </a:r>
          </a:p>
          <a:p>
            <a:pPr lvl="1"/>
            <a:r>
              <a:rPr lang="en-US" dirty="0"/>
              <a:t>Study Sessions</a:t>
            </a:r>
          </a:p>
          <a:p>
            <a:r>
              <a:rPr lang="en-US" dirty="0"/>
              <a:t>Academic Information Nights</a:t>
            </a:r>
          </a:p>
          <a:p>
            <a:pPr lvl="1"/>
            <a:r>
              <a:rPr lang="en-US" dirty="0"/>
              <a:t>Lab Writing Tips</a:t>
            </a:r>
          </a:p>
          <a:p>
            <a:pPr lvl="1"/>
            <a:r>
              <a:rPr lang="en-US" dirty="0"/>
              <a:t>Thesis Night</a:t>
            </a:r>
          </a:p>
          <a:p>
            <a:endParaRPr lang="en-US" dirty="0"/>
          </a:p>
        </p:txBody>
      </p:sp>
      <p:pic>
        <p:nvPicPr>
          <p:cNvPr id="5" name="Google Shape;72;p15">
            <a:extLst>
              <a:ext uri="{FF2B5EF4-FFF2-40B4-BE49-F238E27FC236}">
                <a16:creationId xmlns:a16="http://schemas.microsoft.com/office/drawing/2014/main" id="{35C5E965-1714-0196-C2C3-28A4D81CA391}"/>
              </a:ext>
            </a:extLst>
          </p:cNvPr>
          <p:cNvPicPr preferRelativeResize="0"/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7942715" y="892631"/>
            <a:ext cx="2964770" cy="2055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7A9DE6-799D-9971-4C2A-D73730AF669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7649312" y="3429000"/>
            <a:ext cx="3704488" cy="221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985721"/>
      </p:ext>
    </p:extLst>
  </p:cSld>
  <p:clrMapOvr>
    <a:masterClrMapping/>
  </p:clrMapOvr>
</p:sld>
</file>

<file path=ppt/theme/theme1.xml><?xml version="1.0" encoding="utf-8"?>
<a:theme xmlns:a="http://schemas.openxmlformats.org/drawingml/2006/main" name="LuminousVTI">
  <a:themeElements>
    <a:clrScheme name="AnalogousFromLightSeedLeftStep">
      <a:dk1>
        <a:srgbClr val="000000"/>
      </a:dk1>
      <a:lt1>
        <a:srgbClr val="FFFFFF"/>
      </a:lt1>
      <a:dk2>
        <a:srgbClr val="21373A"/>
      </a:dk2>
      <a:lt2>
        <a:srgbClr val="E8E2E2"/>
      </a:lt2>
      <a:accent1>
        <a:srgbClr val="80A9A7"/>
      </a:accent1>
      <a:accent2>
        <a:srgbClr val="75AB91"/>
      </a:accent2>
      <a:accent3>
        <a:srgbClr val="81AC86"/>
      </a:accent3>
      <a:accent4>
        <a:srgbClr val="86AC76"/>
      </a:accent4>
      <a:accent5>
        <a:srgbClr val="9AA57D"/>
      </a:accent5>
      <a:accent6>
        <a:srgbClr val="A9A274"/>
      </a:accent6>
      <a:hlink>
        <a:srgbClr val="AE696D"/>
      </a:hlink>
      <a:folHlink>
        <a:srgbClr val="7F7F7F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5599</TotalTime>
  <Words>83</Words>
  <Application>Microsoft Macintosh PowerPoint</Application>
  <PresentationFormat>Widescreen</PresentationFormat>
  <Paragraphs>33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Avenir Next LT Pro</vt:lpstr>
      <vt:lpstr>Sabon Next LT</vt:lpstr>
      <vt:lpstr>Wingdings</vt:lpstr>
      <vt:lpstr>LuminousVTI</vt:lpstr>
      <vt:lpstr>Queens’ Chemistry DSC</vt:lpstr>
      <vt:lpstr>Who Are We?</vt:lpstr>
      <vt:lpstr>What do we do?</vt:lpstr>
      <vt:lpstr>What do we do?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Queens’ Chemistry DSC</dc:title>
  <dc:creator>Daisy Nebel</dc:creator>
  <cp:lastModifiedBy>Daisy Nebel</cp:lastModifiedBy>
  <cp:revision>2</cp:revision>
  <dcterms:created xsi:type="dcterms:W3CDTF">2022-09-30T23:36:43Z</dcterms:created>
  <dcterms:modified xsi:type="dcterms:W3CDTF">2022-10-04T20:55:57Z</dcterms:modified>
</cp:coreProperties>
</file>