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6"/>
  </p:notesMasterIdLst>
  <p:sldIdLst>
    <p:sldId id="256" r:id="rId2"/>
    <p:sldId id="257" r:id="rId3"/>
    <p:sldId id="258" r:id="rId4"/>
    <p:sldId id="259" r:id="rId5"/>
  </p:sldIdLst>
  <p:sldSz cx="9144000" cy="5143500" type="screen16x9"/>
  <p:notesSz cx="6858000" cy="9144000"/>
  <p:embeddedFontLst>
    <p:embeddedFont>
      <p:font typeface="Playfair Display" panose="020B0604020202020204" charset="0"/>
      <p:regular r:id="rId7"/>
      <p:bold r:id="rId8"/>
      <p:italic r:id="rId9"/>
      <p:boldItalic r:id="rId1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8" d="100"/>
          <a:sy n="138" d="100"/>
        </p:scale>
        <p:origin x="756" y="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2.fntdata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font" Target="fonts/font1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font" Target="fonts/font3.fntdata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4cfc077cc7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4cfc077cc7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4cfc077c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4cfc077c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cfc077cc7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cfc077cc7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86000"/>
          </a:blip>
          <a:stretch>
            <a:fillRect/>
          </a:stretch>
        </p:blipFill>
        <p:spPr>
          <a:xfrm>
            <a:off x="0" y="0"/>
            <a:ext cx="819925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>
            <a:off x="4572000" y="855150"/>
            <a:ext cx="3627300" cy="3433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4762050" y="855150"/>
            <a:ext cx="4041300" cy="3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36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layfair Display"/>
                <a:ea typeface="Playfair Display"/>
                <a:cs typeface="Playfair Display"/>
                <a:sym typeface="Playfair Display"/>
              </a:rPr>
              <a:t>QUEEN’S</a:t>
            </a:r>
            <a:endParaRPr sz="4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layfair Display"/>
                <a:ea typeface="Playfair Display"/>
                <a:cs typeface="Playfair Display"/>
                <a:sym typeface="Playfair Display"/>
              </a:rPr>
              <a:t>CHEMISTRY</a:t>
            </a:r>
            <a:endParaRPr sz="4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latin typeface="Playfair Display"/>
                <a:ea typeface="Playfair Display"/>
                <a:cs typeface="Playfair Display"/>
                <a:sym typeface="Playfair Display"/>
              </a:rPr>
              <a:t>DSC</a:t>
            </a:r>
            <a:endParaRPr sz="40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WHO ARE WE?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831000" cy="3416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D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epartmental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S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tudent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latin typeface="Playfair Display"/>
                <a:ea typeface="Playfair Display"/>
                <a:cs typeface="Playfair Display"/>
                <a:sym typeface="Playfair Display"/>
              </a:rPr>
              <a:t>C</a:t>
            </a:r>
            <a:r>
              <a:rPr lang="en" sz="3000">
                <a:latin typeface="Playfair Display"/>
                <a:ea typeface="Playfair Display"/>
                <a:cs typeface="Playfair Display"/>
                <a:sym typeface="Playfair Display"/>
              </a:rPr>
              <a:t>ouncil</a:t>
            </a:r>
            <a:endParaRPr sz="300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This Years Positions: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President, Secretary, Event Coordinators, Academic Coordinators, Social Media, Treasurer, Year Reps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18575" y="1171850"/>
            <a:ext cx="4199700" cy="279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WHAT DO WE DO? (USUALLY)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69" name="Google Shape;69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❖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Distribute USATs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❖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Clothing Sale &amp; </a:t>
            </a:r>
            <a:r>
              <a:rPr lang="en-CA" dirty="0">
                <a:latin typeface="Playfair Display"/>
                <a:ea typeface="Playfair Display"/>
                <a:cs typeface="Playfair Display"/>
                <a:sym typeface="Playfair Display"/>
              </a:rPr>
              <a:t>other fundraisers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❖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Help out with department events and ArtSci events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➢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Major’s Night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➢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1</a:t>
            </a:r>
            <a:r>
              <a:rPr lang="en-CA" baseline="30000" dirty="0" err="1">
                <a:latin typeface="Playfair Display"/>
                <a:ea typeface="Playfair Display"/>
                <a:cs typeface="Playfair Display"/>
                <a:sym typeface="Playfair Display"/>
              </a:rPr>
              <a:t>st</a:t>
            </a:r>
            <a:r>
              <a:rPr lang="en-CA" dirty="0">
                <a:latin typeface="Playfair Display"/>
                <a:ea typeface="Playfair Display"/>
                <a:cs typeface="Playfair Display"/>
                <a:sym typeface="Playfair Display"/>
              </a:rPr>
              <a:t> Year </a:t>
            </a: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Information Night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Font typeface="Playfair Display"/>
              <a:buChar char="❖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Plan and host our own events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➢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Group Study Sessions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➢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Pool with Profs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Playfair Display"/>
              <a:buChar char="➢"/>
            </a:pPr>
            <a:r>
              <a:rPr lang="en" dirty="0">
                <a:latin typeface="Playfair Display"/>
                <a:ea typeface="Playfair Display"/>
                <a:cs typeface="Playfair Display"/>
                <a:sym typeface="Playfair Display"/>
              </a:rPr>
              <a:t>Chem Formal!!!</a:t>
            </a: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-148013">
            <a:off x="6607054" y="1823534"/>
            <a:ext cx="1860121" cy="1395082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 rotWithShape="1">
          <a:blip r:embed="rId4">
            <a:alphaModFix/>
          </a:blip>
          <a:srcRect t="13680" b="7740"/>
          <a:stretch/>
        </p:blipFill>
        <p:spPr>
          <a:xfrm rot="-5003776">
            <a:off x="6952392" y="17400"/>
            <a:ext cx="1490517" cy="2081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 rot="728872">
            <a:off x="6124801" y="3207324"/>
            <a:ext cx="2239499" cy="1492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Meet...</a:t>
            </a:r>
            <a:endParaRPr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Josh Kofsky (3rd Year, Chemistry, Specialization) </a:t>
            </a:r>
            <a:endParaRPr sz="20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&amp; </a:t>
            </a:r>
            <a:endParaRPr sz="20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Alicia Gowan (4th Year, Environmental Chemistry) 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Jansen Lau (4</a:t>
            </a:r>
            <a:r>
              <a:rPr lang="en" sz="2000" baseline="30000" dirty="0">
                <a:latin typeface="Playfair Display"/>
                <a:ea typeface="Playfair Display"/>
                <a:cs typeface="Playfair Display"/>
                <a:sym typeface="Playfair Display"/>
              </a:rPr>
              <a:t>th</a:t>
            </a:r>
            <a:r>
              <a:rPr lang="en" sz="2000" dirty="0">
                <a:latin typeface="Playfair Display"/>
                <a:ea typeface="Playfair Display"/>
                <a:cs typeface="Playfair Display"/>
                <a:sym typeface="Playfair Display"/>
              </a:rPr>
              <a:t> Year, Chemistry/Con-</a:t>
            </a:r>
            <a:r>
              <a:rPr lang="en-CA" sz="2000" dirty="0">
                <a:latin typeface="Playfair Display"/>
                <a:ea typeface="Playfair Display"/>
                <a:cs typeface="Playfair Display"/>
                <a:sym typeface="Playfair Display"/>
              </a:rPr>
              <a:t>Ed)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>
                <a:latin typeface="Playfair Display"/>
                <a:ea typeface="Playfair Display"/>
                <a:cs typeface="Playfair Display"/>
                <a:sym typeface="Playfair Display"/>
              </a:rPr>
              <a:t>&amp;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000" dirty="0" err="1">
                <a:latin typeface="Playfair Display"/>
                <a:ea typeface="Playfair Display"/>
                <a:cs typeface="Playfair Display"/>
                <a:sym typeface="Playfair Display"/>
              </a:rPr>
              <a:t>Subin</a:t>
            </a:r>
            <a:r>
              <a:rPr lang="en-CA" sz="2000" dirty="0">
                <a:latin typeface="Playfair Display"/>
                <a:ea typeface="Playfair Display"/>
                <a:cs typeface="Playfair Display"/>
                <a:sym typeface="Playfair Display"/>
              </a:rPr>
              <a:t> Lee (3</a:t>
            </a:r>
            <a:r>
              <a:rPr lang="en-CA" sz="2000" baseline="30000" dirty="0">
                <a:latin typeface="Playfair Display"/>
                <a:ea typeface="Playfair Display"/>
                <a:cs typeface="Playfair Display"/>
                <a:sym typeface="Playfair Display"/>
              </a:rPr>
              <a:t>rd</a:t>
            </a:r>
            <a:r>
              <a:rPr lang="en-CA" sz="2000" dirty="0">
                <a:latin typeface="Playfair Display"/>
                <a:ea typeface="Playfair Display"/>
                <a:cs typeface="Playfair Display"/>
                <a:sym typeface="Playfair Display"/>
              </a:rPr>
              <a:t> Year, Chemistry)</a:t>
            </a: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CA" sz="2000" dirty="0">
              <a:latin typeface="Playfair Display"/>
              <a:ea typeface="Playfair Display"/>
              <a:cs typeface="Playfair Display"/>
              <a:sym typeface="Playfair Display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119</Words>
  <Application>Microsoft Office PowerPoint</Application>
  <PresentationFormat>On-screen Show (16:9)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Times New Roman</vt:lpstr>
      <vt:lpstr>Playfair Display</vt:lpstr>
      <vt:lpstr>Simple Light</vt:lpstr>
      <vt:lpstr>PowerPoint Presentation</vt:lpstr>
      <vt:lpstr>WHO ARE WE?</vt:lpstr>
      <vt:lpstr>WHAT DO WE DO? (USUALLY)</vt:lpstr>
      <vt:lpstr>Meet...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Jansen</dc:creator>
  <cp:lastModifiedBy>Donal Macartney</cp:lastModifiedBy>
  <cp:revision>7</cp:revision>
  <dcterms:modified xsi:type="dcterms:W3CDTF">2019-03-06T18:50:31Z</dcterms:modified>
</cp:coreProperties>
</file>